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46E0-2B8B-4CDB-B923-4BBD4016BA2E}" type="datetimeFigureOut">
              <a:rPr lang="el-GR" smtClean="0"/>
              <a:pPr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515A0-0FC6-41F5-841C-2F9384DA438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700862" cy="2214578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ΠΡΟΣΚΛΗΣΗ</a:t>
            </a:r>
          </a:p>
          <a:p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Οι μαθητές και οι μαθήτριες του 3</a:t>
            </a:r>
            <a:r>
              <a:rPr lang="el-GR" sz="14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ου</a:t>
            </a:r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Δημοτικού Σχολείου Πατρών</a:t>
            </a:r>
          </a:p>
          <a:p>
            <a:r>
              <a:rPr lang="el-GR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ας προσκαλούν στη Χριστουγεννιάτικη γιορτή του σχολείου μας που θα γίνει στο</a:t>
            </a:r>
          </a:p>
          <a:p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Θέατρο Επίκεντρο</a:t>
            </a:r>
          </a:p>
          <a:p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Την Τετάρτη 20 Δεκεμβρίου 2017</a:t>
            </a:r>
          </a:p>
          <a:p>
            <a:r>
              <a:rPr lang="el-GR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αι ώρα 05.15΄μ.μ</a:t>
            </a:r>
          </a:p>
          <a:p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Ελάτε να χαρούμε, να διασκεδάσουμε, να ευχηθούμε και να νιώσουμε το πνεύμα των Χριστουγέννων.</a:t>
            </a:r>
            <a:endParaRPr lang="el-GR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3o DIMOTIKO\Desktop\xmas-boat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6"/>
            <a:ext cx="8072494" cy="3857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53</Words>
  <Application>Microsoft Office PowerPoint</Application>
  <PresentationFormat>Προβολή στην οθόνη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3o DIMOTIKO</dc:creator>
  <cp:lastModifiedBy>3o DIMOTIKO</cp:lastModifiedBy>
  <cp:revision>4</cp:revision>
  <dcterms:created xsi:type="dcterms:W3CDTF">2017-12-19T07:37:47Z</dcterms:created>
  <dcterms:modified xsi:type="dcterms:W3CDTF">2017-12-19T08:15:02Z</dcterms:modified>
</cp:coreProperties>
</file>